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7" r:id="rId3"/>
    <p:sldId id="382" r:id="rId4"/>
    <p:sldId id="380" r:id="rId5"/>
    <p:sldId id="381" r:id="rId6"/>
    <p:sldId id="383" r:id="rId7"/>
    <p:sldId id="384" r:id="rId8"/>
    <p:sldId id="386" r:id="rId9"/>
    <p:sldId id="390" r:id="rId10"/>
    <p:sldId id="385" r:id="rId11"/>
    <p:sldId id="391" r:id="rId12"/>
    <p:sldId id="392" r:id="rId13"/>
    <p:sldId id="393" r:id="rId14"/>
    <p:sldId id="394" r:id="rId15"/>
    <p:sldId id="328" r:id="rId16"/>
    <p:sldId id="368" r:id="rId17"/>
    <p:sldId id="330" r:id="rId18"/>
    <p:sldId id="331" r:id="rId19"/>
    <p:sldId id="345" r:id="rId20"/>
    <p:sldId id="332" r:id="rId21"/>
    <p:sldId id="347" r:id="rId22"/>
    <p:sldId id="348" r:id="rId23"/>
    <p:sldId id="379" r:id="rId24"/>
    <p:sldId id="353" r:id="rId25"/>
    <p:sldId id="354" r:id="rId26"/>
    <p:sldId id="372" r:id="rId27"/>
    <p:sldId id="356" r:id="rId28"/>
    <p:sldId id="365" r:id="rId29"/>
    <p:sldId id="334" r:id="rId30"/>
    <p:sldId id="349" r:id="rId31"/>
    <p:sldId id="352" r:id="rId32"/>
    <p:sldId id="375" r:id="rId33"/>
    <p:sldId id="376" r:id="rId34"/>
    <p:sldId id="350" r:id="rId35"/>
    <p:sldId id="371" r:id="rId36"/>
    <p:sldId id="366" r:id="rId37"/>
    <p:sldId id="336" r:id="rId38"/>
    <p:sldId id="341" r:id="rId39"/>
    <p:sldId id="358" r:id="rId40"/>
    <p:sldId id="373" r:id="rId41"/>
    <p:sldId id="374" r:id="rId42"/>
    <p:sldId id="377" r:id="rId43"/>
    <p:sldId id="351" r:id="rId44"/>
    <p:sldId id="360" r:id="rId45"/>
    <p:sldId id="367" r:id="rId46"/>
    <p:sldId id="361" r:id="rId47"/>
    <p:sldId id="362" r:id="rId48"/>
    <p:sldId id="343" r:id="rId49"/>
    <p:sldId id="369" r:id="rId50"/>
    <p:sldId id="378" r:id="rId51"/>
    <p:sldId id="363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31/10/2012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9</a:t>
            </a:fld>
            <a:endParaRPr lang="en-US"/>
          </a:p>
        </p:txBody>
      </p:sp>
      <p:sp>
        <p:nvSpPr>
          <p:cNvPr id="331778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11</a:t>
            </a:fld>
            <a:endParaRPr lang="en-US"/>
          </a:p>
        </p:txBody>
      </p:sp>
      <p:sp>
        <p:nvSpPr>
          <p:cNvPr id="33997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12</a:t>
            </a:fld>
            <a:endParaRPr lang="en-US"/>
          </a:p>
        </p:txBody>
      </p:sp>
      <p:sp>
        <p:nvSpPr>
          <p:cNvPr id="38605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13</a:t>
            </a:fld>
            <a:endParaRPr lang="en-US"/>
          </a:p>
        </p:txBody>
      </p:sp>
      <p:sp>
        <p:nvSpPr>
          <p:cNvPr id="35328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14</a:t>
            </a:fld>
            <a:endParaRPr lang="en-US"/>
          </a:p>
        </p:txBody>
      </p:sp>
      <p:sp>
        <p:nvSpPr>
          <p:cNvPr id="33485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19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480475" y="6279825"/>
            <a:ext cx="2206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Calisto MT"/>
              </a:rPr>
              <a:t>@</a:t>
            </a:r>
            <a:r>
              <a:rPr lang="en-US" sz="1200" dirty="0" err="1" smtClean="0">
                <a:latin typeface="Calisto MT"/>
              </a:rPr>
              <a:t>pzfreo</a:t>
            </a:r>
            <a:r>
              <a:rPr lang="en-US" sz="1200" dirty="0" smtClean="0">
                <a:latin typeface="Calisto MT"/>
              </a:rPr>
              <a:t> #wso2</a:t>
            </a:r>
            <a:endParaRPr lang="en-US" sz="1200" dirty="0">
              <a:latin typeface="Calisto M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57200" y="6292453"/>
            <a:ext cx="1139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listo MT"/>
              </a:rPr>
              <a:t>© WSO2 2012</a:t>
            </a:r>
            <a:endParaRPr lang="en-US" sz="1200" dirty="0">
              <a:latin typeface="Calisto M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62" y="6292453"/>
            <a:ext cx="923069" cy="36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aul@wso2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The evolution of </a:t>
            </a:r>
            <a:r>
              <a:rPr lang="en-US" sz="5400" dirty="0" smtClean="0"/>
              <a:t>Distributed Computing and Integration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Paul Fremantle</a:t>
            </a:r>
          </a:p>
          <a:p>
            <a:r>
              <a:rPr lang="en-US" sz="1800" dirty="0" smtClean="0"/>
              <a:t>CTO and Co-Founder, WSO2</a:t>
            </a:r>
          </a:p>
          <a:p>
            <a:r>
              <a:rPr lang="en-US" sz="1800" dirty="0" smtClean="0">
                <a:hlinkClick r:id="rId2"/>
              </a:rPr>
              <a:t>paul@wso2.com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MQSI experiences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21841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0642"/>
            <a:ext cx="8229600" cy="1143000"/>
          </a:xfrm>
        </p:spPr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loops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52321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36000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41632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68224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3134881" y="1339340"/>
            <a:ext cx="2220480" cy="1239971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Event Broker</a:t>
            </a:r>
          </a:p>
        </p:txBody>
      </p:sp>
      <p:cxnSp>
        <p:nvCxnSpPr>
          <p:cNvPr id="38922" name="AutoShape 10"/>
          <p:cNvCxnSpPr>
            <a:cxnSpLocks noChangeShapeType="1"/>
            <a:stCxn id="38919" idx="3"/>
            <a:endCxn id="38921" idx="3"/>
          </p:cNvCxnSpPr>
          <p:nvPr/>
        </p:nvCxnSpPr>
        <p:spPr bwMode="auto">
          <a:xfrm flipV="1">
            <a:off x="2939041" y="2397852"/>
            <a:ext cx="521280" cy="155392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3" name="AutoShape 11"/>
          <p:cNvCxnSpPr>
            <a:cxnSpLocks noChangeShapeType="1"/>
            <a:stCxn id="38921" idx="5"/>
            <a:endCxn id="38920" idx="1"/>
          </p:cNvCxnSpPr>
          <p:nvPr/>
        </p:nvCxnSpPr>
        <p:spPr bwMode="auto">
          <a:xfrm rot="16200000" flipH="1">
            <a:off x="4579119" y="2848654"/>
            <a:ext cx="1553923" cy="65232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4" name="AutoShape 12"/>
          <p:cNvCxnSpPr>
            <a:cxnSpLocks noChangeShapeType="1"/>
            <a:stCxn id="38927" idx="2"/>
            <a:endCxn id="38926" idx="4"/>
          </p:cNvCxnSpPr>
          <p:nvPr/>
        </p:nvCxnSpPr>
        <p:spPr bwMode="auto">
          <a:xfrm rot="10800000">
            <a:off x="4701601" y="2514504"/>
            <a:ext cx="982080" cy="1828992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63680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683681" y="4277250"/>
            <a:ext cx="129600" cy="131054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91968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2808000" y="4278690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28" idx="4"/>
            <a:endCxn id="38929" idx="6"/>
          </p:cNvCxnSpPr>
          <p:nvPr/>
        </p:nvCxnSpPr>
        <p:spPr bwMode="auto">
          <a:xfrm rot="5400000">
            <a:off x="2545824" y="2906281"/>
            <a:ext cx="1830433" cy="1046880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18881" y="5128379"/>
            <a:ext cx="7237204" cy="36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http://pzf.fremantle.org/2008/09/interesting-problem-in-event-driven.html</a:t>
            </a:r>
          </a:p>
        </p:txBody>
      </p:sp>
    </p:spTree>
    <p:extLst>
      <p:ext uri="{BB962C8B-B14F-4D97-AF65-F5344CB8AC3E}">
        <p14:creationId xmlns:p14="http://schemas.microsoft.com/office/powerpoint/2010/main" val="65656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331913"/>
            <a:ext cx="8483600" cy="4991479"/>
          </a:xfrm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8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29910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114277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7287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1" y="1277938"/>
            <a:ext cx="6639764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“API Store” 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will cover these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1145</Words>
  <Application>Microsoft Macintosh PowerPoint</Application>
  <PresentationFormat>On-screen Show (4:3)</PresentationFormat>
  <Paragraphs>248</Paragraphs>
  <Slides>52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DCE</vt:lpstr>
      <vt:lpstr>CORBA Common Object Request Broker Architecture</vt:lpstr>
      <vt:lpstr>SOAP</vt:lpstr>
      <vt:lpstr>REST</vt:lpstr>
      <vt:lpstr>Next generation RPC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</vt:lpstr>
      <vt:lpstr>Event Driven Architecture</vt:lpstr>
      <vt:lpstr>“Event Driven Architecture”</vt:lpstr>
      <vt:lpstr>EDA </vt:lpstr>
      <vt:lpstr>Feedback loops</vt:lpstr>
      <vt:lpstr>Solution</vt:lpstr>
      <vt:lpstr>Why did SOA evolve?</vt:lpstr>
      <vt:lpstr>Service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REST description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192</cp:revision>
  <dcterms:created xsi:type="dcterms:W3CDTF">2012-03-07T10:41:54Z</dcterms:created>
  <dcterms:modified xsi:type="dcterms:W3CDTF">2012-10-31T13:27:18Z</dcterms:modified>
</cp:coreProperties>
</file>